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7" r:id="rId2"/>
    <p:sldId id="259" r:id="rId3"/>
    <p:sldId id="279" r:id="rId4"/>
    <p:sldId id="260" r:id="rId5"/>
    <p:sldId id="261" r:id="rId6"/>
    <p:sldId id="258" r:id="rId7"/>
    <p:sldId id="290" r:id="rId8"/>
    <p:sldId id="321" r:id="rId9"/>
    <p:sldId id="325" r:id="rId10"/>
    <p:sldId id="303" r:id="rId11"/>
    <p:sldId id="320" r:id="rId12"/>
    <p:sldId id="323" r:id="rId13"/>
    <p:sldId id="324" r:id="rId14"/>
    <p:sldId id="272" r:id="rId15"/>
    <p:sldId id="314" r:id="rId16"/>
    <p:sldId id="315" r:id="rId17"/>
    <p:sldId id="270" r:id="rId18"/>
    <p:sldId id="273" r:id="rId19"/>
    <p:sldId id="274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747D45-EF6D-458A-A47C-8888223AD745}" type="datetimeFigureOut">
              <a:rPr lang="en-US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F51C8DB-E4F8-4A78-A3E6-5C2364569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55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26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12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13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22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1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09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25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4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80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43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97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/>
              <a:t/>
            </a:r>
            <a:br>
              <a:rPr lang="en-US" sz="7300" b="1" dirty="0"/>
            </a:br>
            <a: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JONATHAN OLSEN</a:t>
            </a:r>
            <a:r>
              <a:rPr lang="en-US" sz="5600" b="1" dirty="0">
                <a:solidFill>
                  <a:srgbClr val="00B0F0"/>
                </a:solidFill>
                <a:latin typeface="Arial Black"/>
              </a:rPr>
              <a:t/>
            </a:r>
            <a:br>
              <a:rPr lang="en-US" sz="5600" b="1" dirty="0">
                <a:solidFill>
                  <a:srgbClr val="00B0F0"/>
                </a:solidFill>
                <a:latin typeface="Arial Black"/>
              </a:rPr>
            </a:br>
            <a:r>
              <a:rPr lang="en-US" sz="5600" b="1" dirty="0">
                <a:solidFill>
                  <a:srgbClr val="00B0F0"/>
                </a:solidFill>
                <a:latin typeface="Arial Black"/>
              </a:rPr>
              <a:t/>
            </a:r>
            <a:br>
              <a:rPr lang="en-US" sz="5600" b="1" dirty="0">
                <a:solidFill>
                  <a:srgbClr val="00B0F0"/>
                </a:solidFill>
                <a:latin typeface="Arial Blac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6966" y="540295"/>
            <a:ext cx="9340966" cy="39739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114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POSSESSION OF MARIJUANA</a:t>
            </a:r>
          </a:p>
          <a:p>
            <a:pPr>
              <a:buNone/>
            </a:pPr>
            <a:r>
              <a:rPr lang="en-US" dirty="0" smtClean="0"/>
              <a:t>		-In Possession At TIME OF STOP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DRIVING WHILE INTOXICATED</a:t>
            </a:r>
          </a:p>
          <a:p>
            <a:pPr>
              <a:buNone/>
            </a:pPr>
            <a:r>
              <a:rPr lang="en-US" dirty="0" smtClean="0"/>
              <a:t>		-In System AT TIME OF STOP/DRIVING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FORENSIC v. MEDICAL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H</a:t>
            </a:r>
            <a:r>
              <a:rPr lang="en-US" dirty="0" smtClean="0"/>
              <a:t>appy </a:t>
            </a:r>
            <a:r>
              <a:rPr lang="en-US" b="1" u="sng" dirty="0" smtClean="0"/>
              <a:t>E</a:t>
            </a:r>
            <a:r>
              <a:rPr lang="en-US" dirty="0" smtClean="0"/>
              <a:t>veryday </a:t>
            </a:r>
            <a:r>
              <a:rPr lang="en-US" b="1" u="sng" dirty="0" smtClean="0"/>
              <a:t>A</a:t>
            </a:r>
            <a:r>
              <a:rPr lang="en-US" dirty="0" smtClean="0"/>
              <a:t>irlines – hypothetical</a:t>
            </a:r>
          </a:p>
          <a:p>
            <a:pPr lvl="1"/>
            <a:r>
              <a:rPr lang="en-US" dirty="0" smtClean="0"/>
              <a:t>Best prices, clean, 1 free checked bag UNDER 50lbs</a:t>
            </a:r>
          </a:p>
          <a:p>
            <a:pPr lvl="1"/>
            <a:r>
              <a:rPr lang="en-US" dirty="0" smtClean="0"/>
              <a:t>If you lie and bag over 50lbs - $2k and 180 days in jail</a:t>
            </a:r>
          </a:p>
          <a:p>
            <a:pPr lvl="1"/>
            <a:r>
              <a:rPr lang="en-US" dirty="0" smtClean="0"/>
              <a:t>Bubba – big guy (300 lbs), lifts bags all day, FAA license</a:t>
            </a:r>
          </a:p>
          <a:p>
            <a:pPr lvl="1"/>
            <a:r>
              <a:rPr lang="en-US" dirty="0" smtClean="0"/>
              <a:t>How do you measure?  GC scale too long &amp; expensive</a:t>
            </a:r>
          </a:p>
          <a:p>
            <a:pPr lvl="1"/>
            <a:r>
              <a:rPr lang="en-US" dirty="0" smtClean="0"/>
              <a:t>HEA scale – Bubba measures his weight, then grabs bag, and subtracts weight</a:t>
            </a:r>
          </a:p>
          <a:p>
            <a:pPr lvl="1"/>
            <a:r>
              <a:rPr lang="en-US" dirty="0" smtClean="0"/>
              <a:t>SNOW – unusual, snow boots, hat, gloves, big coat, big breakfast, chili lunch, lots of water</a:t>
            </a:r>
          </a:p>
          <a:p>
            <a:pPr lvl="1"/>
            <a:r>
              <a:rPr lang="en-US" dirty="0" smtClean="0"/>
              <a:t>How does that make you feel?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FORENSIC v. MEDICAL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Problems: </a:t>
            </a:r>
          </a:p>
          <a:p>
            <a:pPr lvl="1"/>
            <a:r>
              <a:rPr lang="en-US" dirty="0" smtClean="0"/>
              <a:t>Did he tare the scale?</a:t>
            </a:r>
          </a:p>
          <a:p>
            <a:pPr lvl="1"/>
            <a:r>
              <a:rPr lang="en-US" dirty="0" smtClean="0"/>
              <a:t>Subtract clothes, food, drink in order to be reliable</a:t>
            </a:r>
          </a:p>
          <a:p>
            <a:r>
              <a:rPr lang="en-US" dirty="0" smtClean="0"/>
              <a:t>Problem with Scales: naked or rocks in pockets</a:t>
            </a:r>
          </a:p>
          <a:p>
            <a:r>
              <a:rPr lang="en-US" dirty="0" smtClean="0"/>
              <a:t>Can’t differentiate where weight comes from!</a:t>
            </a:r>
          </a:p>
          <a:p>
            <a:r>
              <a:rPr lang="en-US" dirty="0" smtClean="0"/>
              <a:t>200lb bag – 4x the limit, know how it looks</a:t>
            </a:r>
          </a:p>
          <a:p>
            <a:r>
              <a:rPr lang="en-US" dirty="0" smtClean="0"/>
              <a:t>Common Sense vs. Ridiculous Number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838080"/>
            <a:ext cx="8229240" cy="5616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4080" algn="ctr">
              <a:lnSpc>
                <a:spcPct val="100000"/>
              </a:lnSpc>
            </a:pPr>
            <a:r>
              <a:rPr lang="en-US" sz="8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ASSUME</a:t>
            </a:r>
            <a:endParaRPr lang="en-US" sz="32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4080" algn="ctr">
              <a:lnSpc>
                <a:spcPct val="100000"/>
              </a:lnSpc>
            </a:pPr>
            <a:r>
              <a:rPr lang="en-US" sz="8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v.</a:t>
            </a:r>
            <a:endParaRPr lang="en-US" sz="32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4080" algn="ctr">
              <a:lnSpc>
                <a:spcPct val="100000"/>
              </a:lnSpc>
            </a:pPr>
            <a:r>
              <a:rPr lang="en-US" sz="8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PRESUME</a:t>
            </a:r>
            <a:endParaRPr lang="en-US" sz="32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PRESUMPTION OF INNOCENCE</a:t>
            </a:r>
            <a:endParaRPr lang="en-US" sz="1800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0" y="1600200"/>
            <a:ext cx="9143640" cy="4854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Picture 4"/>
          <p:cNvPicPr/>
          <p:nvPr/>
        </p:nvPicPr>
        <p:blipFill>
          <a:blip r:embed="rId2" cstate="print"/>
          <a:stretch/>
        </p:blipFill>
        <p:spPr>
          <a:xfrm>
            <a:off x="1905120" y="1752480"/>
            <a:ext cx="4857480" cy="4857480"/>
          </a:xfrm>
          <a:prstGeom prst="rect">
            <a:avLst/>
          </a:prstGeom>
          <a:ln>
            <a:noFill/>
          </a:ln>
        </p:spPr>
      </p:pic>
      <p:pic>
        <p:nvPicPr>
          <p:cNvPr id="137" name="Picture 5"/>
          <p:cNvPicPr/>
          <p:nvPr/>
        </p:nvPicPr>
        <p:blipFill>
          <a:blip r:embed="rId3" cstate="print"/>
          <a:stretch/>
        </p:blipFill>
        <p:spPr>
          <a:xfrm>
            <a:off x="3657600" y="2209680"/>
            <a:ext cx="1371240" cy="66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5000" t="7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BUT WHO STILL SAYS…</a:t>
            </a:r>
            <a:endParaRPr lang="en-US" sz="48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ALCOHOL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MEMBER OF MADD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MEMBER OF AA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STRONGLY AGREE WITH “NO REFUSAL” WEEKENDS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ALCOHOLISM IN FAMILY</a:t>
            </a:r>
          </a:p>
          <a:p>
            <a:endParaRPr lang="en-US" dirty="0" smtClean="0"/>
          </a:p>
          <a:p>
            <a:r>
              <a:rPr lang="en-US" dirty="0" smtClean="0"/>
              <a:t>NO ALCOHOL IN HOME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INJURED/VICTIM OF ALCOHOL RELATED CRIME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ilit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653" y="2"/>
            <a:ext cx="7968697" cy="6858001"/>
          </a:xfrm>
        </p:spPr>
      </p:pic>
    </p:spTree>
    <p:extLst>
      <p:ext uri="{BB962C8B-B14F-4D97-AF65-F5344CB8AC3E}">
        <p14:creationId xmlns:p14="http://schemas.microsoft.com/office/powerpoint/2010/main" xmlns="" val="1776310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361</TotalTime>
  <Words>256</Words>
  <Application>Microsoft Office PowerPoint</Application>
  <PresentationFormat>On-screen Show (4:3)</PresentationFormat>
  <Paragraphs>91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 STATE OF TEXAS v JONATHAN OLSEN  </vt:lpstr>
      <vt:lpstr>DRINKING</vt:lpstr>
      <vt:lpstr>Slide 3</vt:lpstr>
      <vt:lpstr>NOT ILLEGAL TO DRINK AND THEN DRIVE; as long as you’re NOT intoxicated</vt:lpstr>
      <vt:lpstr> </vt:lpstr>
      <vt:lpstr>DRINKING PATTERNS</vt:lpstr>
      <vt:lpstr>ALCOHOL</vt:lpstr>
      <vt:lpstr>RELATED TO?</vt:lpstr>
      <vt:lpstr>Slide 9</vt:lpstr>
      <vt:lpstr>Slide 10</vt:lpstr>
      <vt:lpstr>Slide 11</vt:lpstr>
      <vt:lpstr>FORENSIC v. MEDICAL</vt:lpstr>
      <vt:lpstr>FORENSIC v. MEDICAL</vt:lpstr>
      <vt:lpstr>PRESUMPTION OF INNOCENCE</vt:lpstr>
      <vt:lpstr>Slide 15</vt:lpstr>
      <vt:lpstr>Slide 16</vt:lpstr>
      <vt:lpstr>Slide 17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MarkThiessen</cp:lastModifiedBy>
  <cp:revision>74</cp:revision>
  <dcterms:created xsi:type="dcterms:W3CDTF">2015-09-23T20:09:44Z</dcterms:created>
  <dcterms:modified xsi:type="dcterms:W3CDTF">2018-01-16T22:37:23Z</dcterms:modified>
</cp:coreProperties>
</file>